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E8FEF-CD1D-45DC-08A2-F39083A10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DDFF8B-EC89-288F-41F5-802A2BF80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6AB55-9151-8CB4-9E5F-CC1E69F6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FE0BAF-4A9A-1514-CCFA-300599ADE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B4E316-DE6D-0A6F-7FFA-A9BF0A3A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26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C6E51A-8086-7E0B-32E0-4B3C7E33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A71516-76D4-2711-F26C-1AD8191EA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EBCF9F-F458-16DA-BAEE-F6208287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65D2F7-CABF-C2A3-CC30-F5BF6F09A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B5ACBE-C855-340F-1691-6AC61D7D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0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E13FB0-B293-3987-AFCE-32A0D1736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062015-7DC1-897C-69A4-21AF7231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5F6DFB-031D-EA92-5CB4-055970A1B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7F26C4-B0F6-CD79-E0ED-9DAD7DCA3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6FF05D-529C-DFD6-B1A2-26A66590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21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C37E5-2D06-0070-17AE-65A04476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F0608B-C32A-2F89-9126-093B6A46F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AF25B5-EB5B-8BC2-5AC8-A7709296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E8788D-171A-7BC4-E99E-4129D123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1185BF-089B-0BCE-D0C4-C6A0E43F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5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CDC27-81FD-3DD9-64EE-91C31206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1CC3A7-36F9-8CA5-39DA-7D7F416E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17ED19-48C7-4250-FAA4-260D3F0AA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BF05DD-8AFD-20D9-C90F-A8C203786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D55BE2-5F48-051D-ADEB-B6E98144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38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832DD-7227-AE3F-0679-3A6BCBF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44AE8E-5BEE-8127-075F-222B2C947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954BC2-BA51-45F0-8A95-2D25C4443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BA8EC8-1654-22F8-C7A3-019E3304D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F8CB68-2B92-C8F5-F970-301A15B4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694411-5FFA-4757-86BA-E458B0C6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42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172B2-07B6-F040-67C7-E75E32F58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8D137-4110-119A-4BC1-86C188CDE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A8B87-A901-3EF1-3C26-7A8F6CDD3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49FDA31-1667-61D0-A26D-23A127A46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AB2BE3-B6DF-C7C7-BA51-E74BFD969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352356-A795-8D08-2878-CEE63821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CCD662-5542-8059-F476-B9B88CA4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F58AC2-F850-1920-986B-837D6933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45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93189-7C1E-9F83-4AA0-E3C04EFF2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7FC6BF-9877-105A-1757-271214C5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1C4E3C-C6F2-D600-3161-91132E47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263E29-E3A2-3239-3868-60EF53E5A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8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1240E0-B9B8-219B-2CCE-FE0D1185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02ECBC-C3B2-797A-8278-79FB28426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866900-F903-E93B-0C7C-480E2C8B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3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54A9A-460D-AEA5-BA33-FA72B0D0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116E2D-0449-9F7F-AD03-0B9C98480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DEAE2A-7340-AF77-5AF4-4B959846F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0BF36-7492-3CCB-1C33-15DF37BE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0AA3CB-9DF6-1ED4-9F30-20A362D9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471CD6-1FFF-3AA6-9112-C5AE53A8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0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8F12E-C404-0522-8B42-CB8E3906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9518C3-A6FC-AB92-0BF0-727A557A7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07C4E1-AC2A-D8E5-2D10-7FBC6DEBD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65CCD9-1221-E89C-A68D-BBAF3518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B7C5F7-561A-A3FE-CE29-CA3F8B622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CE68FB-D748-5C76-A3D8-B2F8F6D9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31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45BF4AD-10A8-275D-D642-4F4DC1313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CBF539-43CE-C7F6-5B5B-3C88A14A1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8C6FA-3EBF-5818-B618-2BACC4730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DDEF7-3F04-4735-AF22-B74873DB842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B17132-498D-E0E4-77F8-545CD72A0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2706F7-CF90-71BC-E9C9-A5F274B5B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11E5DF-EB61-4852-AC15-5057B36A1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03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68A7EC3-E828-A333-18F3-209A45F2CB06}"/>
              </a:ext>
            </a:extLst>
          </p:cNvPr>
          <p:cNvSpPr/>
          <p:nvPr/>
        </p:nvSpPr>
        <p:spPr>
          <a:xfrm>
            <a:off x="786063" y="545432"/>
            <a:ext cx="10635916" cy="277641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869F266-860D-AFA8-1CAA-764987051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042" y="578644"/>
            <a:ext cx="10635916" cy="2743199"/>
          </a:xfrm>
        </p:spPr>
        <p:txBody>
          <a:bodyPr>
            <a:noAutofit/>
          </a:bodyPr>
          <a:lstStyle/>
          <a:p>
            <a:r>
              <a:rPr kumimoji="1" lang="ja-JP" altLang="en-US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医療薬学フォーラム</a:t>
            </a:r>
            <a: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2025</a:t>
            </a:r>
            <a:b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</a:t>
            </a:r>
            <a: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33</a:t>
            </a:r>
            <a:r>
              <a:rPr kumimoji="1" lang="ja-JP" altLang="en-US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回クリニカルファーマシーシンポジウム</a:t>
            </a:r>
            <a:b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b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利益相反の開示と倫理的配慮について</a:t>
            </a:r>
            <a:b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br>
              <a:rPr kumimoji="1" lang="en-US" altLang="ja-JP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000" b="1" dirty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筆頭発表者名：〇〇　〇〇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313806-8092-42A4-AF7C-4EF6428FF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6158"/>
            <a:ext cx="9144000" cy="3137358"/>
          </a:xfrm>
        </p:spPr>
        <p:txBody>
          <a:bodyPr>
            <a:norm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私は今回の演題に関連して</a:t>
            </a:r>
            <a:endParaRPr kumimoji="1" lang="en-US" altLang="ja-JP" sz="2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開示すべき利益相反関係はありません。</a:t>
            </a:r>
            <a:endParaRPr lang="en-US" altLang="ja-JP" sz="2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lang="en-US" altLang="ja-JP" sz="2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倫理調査：承認あり</a:t>
            </a:r>
            <a:endParaRPr kumimoji="1" lang="en-US" altLang="ja-JP" sz="26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当発題の研究は、個人情報やプライバシーの保護について十分配慮し、</a:t>
            </a:r>
            <a:endParaRPr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倫理委員会の承認、あるいはガイドラインに従って実施されました</a:t>
            </a:r>
            <a:r>
              <a:rPr lang="ja-JP" altLang="en-US" sz="2000" b="1" dirty="0"/>
              <a:t>。</a:t>
            </a:r>
            <a:endParaRPr lang="en-US" altLang="ja-JP" sz="2000" b="1" dirty="0"/>
          </a:p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CDD642-0812-5D83-EAE6-B18C2BCACABE}"/>
              </a:ext>
            </a:extLst>
          </p:cNvPr>
          <p:cNvSpPr/>
          <p:nvPr/>
        </p:nvSpPr>
        <p:spPr>
          <a:xfrm>
            <a:off x="4475747" y="4844716"/>
            <a:ext cx="3256548" cy="657726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0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UDP明朝 Medium</vt:lpstr>
      <vt:lpstr>游ゴシック</vt:lpstr>
      <vt:lpstr>游ゴシック Light</vt:lpstr>
      <vt:lpstr>Arial</vt:lpstr>
      <vt:lpstr>Office テーマ</vt:lpstr>
      <vt:lpstr>医療薬学フォーラム2025 第33回クリニカルファーマシーシンポジウム  利益相反の開示と倫理的配慮について  筆頭発表者名：〇〇　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AID Company</dc:creator>
  <cp:lastModifiedBy>AID Company</cp:lastModifiedBy>
  <cp:revision>1</cp:revision>
  <dcterms:created xsi:type="dcterms:W3CDTF">2025-05-07T08:12:20Z</dcterms:created>
  <dcterms:modified xsi:type="dcterms:W3CDTF">2025-05-07T08:19:46Z</dcterms:modified>
</cp:coreProperties>
</file>